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7" r:id="rId5"/>
    <p:sldId id="369" r:id="rId6"/>
    <p:sldId id="368" r:id="rId7"/>
    <p:sldId id="370" r:id="rId8"/>
    <p:sldId id="371" r:id="rId9"/>
    <p:sldId id="385" r:id="rId10"/>
    <p:sldId id="373" r:id="rId11"/>
    <p:sldId id="376" r:id="rId12"/>
    <p:sldId id="374" r:id="rId13"/>
    <p:sldId id="279" r:id="rId14"/>
    <p:sldId id="379" r:id="rId15"/>
    <p:sldId id="381" r:id="rId16"/>
    <p:sldId id="377" r:id="rId17"/>
    <p:sldId id="386" r:id="rId18"/>
    <p:sldId id="380" r:id="rId19"/>
    <p:sldId id="383" r:id="rId20"/>
    <p:sldId id="38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95A7A"/>
    <a:srgbClr val="98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B25B5-D72C-4E4C-BA74-E5BBDA29AF3F}" v="262" dt="2019-02-19T13:56:0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7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Sørensen" userId="f3d5db50-f1db-4b54-8caa-6fbaefc987e5" providerId="ADAL" clId="{508B25B5-D72C-4E4C-BA74-E5BBDA29AF3F}"/>
    <pc:docChg chg="undo redo custSel addSld delSld modSld sldOrd">
      <pc:chgData name="Claus Sørensen" userId="f3d5db50-f1db-4b54-8caa-6fbaefc987e5" providerId="ADAL" clId="{508B25B5-D72C-4E4C-BA74-E5BBDA29AF3F}" dt="2019-02-19T13:56:06.766" v="3395" actId="20577"/>
      <pc:docMkLst>
        <pc:docMk/>
      </pc:docMkLst>
      <pc:sldChg chg="modSp">
        <pc:chgData name="Claus Sørensen" userId="f3d5db50-f1db-4b54-8caa-6fbaefc987e5" providerId="ADAL" clId="{508B25B5-D72C-4E4C-BA74-E5BBDA29AF3F}" dt="2019-02-19T12:03:18.530" v="3170" actId="14100"/>
        <pc:sldMkLst>
          <pc:docMk/>
          <pc:sldMk cId="0" sldId="257"/>
        </pc:sldMkLst>
        <pc:spChg chg="mod">
          <ac:chgData name="Claus Sørensen" userId="f3d5db50-f1db-4b54-8caa-6fbaefc987e5" providerId="ADAL" clId="{508B25B5-D72C-4E4C-BA74-E5BBDA29AF3F}" dt="2019-02-19T12:03:18.530" v="3170" actId="14100"/>
          <ac:spMkLst>
            <pc:docMk/>
            <pc:sldMk cId="0" sldId="257"/>
            <ac:spMk id="20482" creationId="{00000000-0000-0000-0000-000000000000}"/>
          </ac:spMkLst>
        </pc:spChg>
      </pc:sldChg>
      <pc:sldChg chg="addSp delSp modSp modAnim">
        <pc:chgData name="Claus Sørensen" userId="f3d5db50-f1db-4b54-8caa-6fbaefc987e5" providerId="ADAL" clId="{508B25B5-D72C-4E4C-BA74-E5BBDA29AF3F}" dt="2019-02-19T12:32:48.391" v="3359" actId="20577"/>
        <pc:sldMkLst>
          <pc:docMk/>
          <pc:sldMk cId="969376098" sldId="279"/>
        </pc:sldMkLst>
        <pc:spChg chg="add del">
          <ac:chgData name="Claus Sørensen" userId="f3d5db50-f1db-4b54-8caa-6fbaefc987e5" providerId="ADAL" clId="{508B25B5-D72C-4E4C-BA74-E5BBDA29AF3F}" dt="2019-02-11T12:59:34.314" v="73"/>
          <ac:spMkLst>
            <pc:docMk/>
            <pc:sldMk cId="969376098" sldId="279"/>
            <ac:spMk id="2" creationId="{7D87130F-CB2E-48B3-94A6-069F98FC6027}"/>
          </ac:spMkLst>
        </pc:spChg>
        <pc:spChg chg="mod">
          <ac:chgData name="Claus Sørensen" userId="f3d5db50-f1db-4b54-8caa-6fbaefc987e5" providerId="ADAL" clId="{508B25B5-D72C-4E4C-BA74-E5BBDA29AF3F}" dt="2019-02-19T11:57:08.493" v="3145" actId="1076"/>
          <ac:spMkLst>
            <pc:docMk/>
            <pc:sldMk cId="969376098" sldId="279"/>
            <ac:spMk id="21508" creationId="{00000000-0000-0000-0000-000000000000}"/>
          </ac:spMkLst>
        </pc:spChg>
        <pc:spChg chg="mod">
          <ac:chgData name="Claus Sørensen" userId="f3d5db50-f1db-4b54-8caa-6fbaefc987e5" providerId="ADAL" clId="{508B25B5-D72C-4E4C-BA74-E5BBDA29AF3F}" dt="2019-02-19T12:32:48.391" v="3359" actId="20577"/>
          <ac:spMkLst>
            <pc:docMk/>
            <pc:sldMk cId="969376098" sldId="279"/>
            <ac:spMk id="21509" creationId="{00000000-0000-0000-0000-000000000000}"/>
          </ac:spMkLst>
        </pc:spChg>
      </pc:sldChg>
      <pc:sldChg chg="addSp delSp modSp add modAnim">
        <pc:chgData name="Claus Sørensen" userId="f3d5db50-f1db-4b54-8caa-6fbaefc987e5" providerId="ADAL" clId="{508B25B5-D72C-4E4C-BA74-E5BBDA29AF3F}" dt="2019-02-19T12:13:44.585" v="3188"/>
        <pc:sldMkLst>
          <pc:docMk/>
          <pc:sldMk cId="1433887172" sldId="368"/>
        </pc:sldMkLst>
        <pc:spChg chg="add del mod">
          <ac:chgData name="Claus Sørensen" userId="f3d5db50-f1db-4b54-8caa-6fbaefc987e5" providerId="ADAL" clId="{508B25B5-D72C-4E4C-BA74-E5BBDA29AF3F}" dt="2019-02-19T10:58:22.427" v="2947" actId="478"/>
          <ac:spMkLst>
            <pc:docMk/>
            <pc:sldMk cId="1433887172" sldId="368"/>
            <ac:spMk id="2" creationId="{C65730A2-1869-4CF2-8CBC-B29782752767}"/>
          </ac:spMkLst>
        </pc:spChg>
        <pc:spChg chg="add mod">
          <ac:chgData name="Claus Sørensen" userId="f3d5db50-f1db-4b54-8caa-6fbaefc987e5" providerId="ADAL" clId="{508B25B5-D72C-4E4C-BA74-E5BBDA29AF3F}" dt="2019-02-19T11:00:55.729" v="2967" actId="6549"/>
          <ac:spMkLst>
            <pc:docMk/>
            <pc:sldMk cId="1433887172" sldId="368"/>
            <ac:spMk id="3" creationId="{4B1F0400-FCA8-4BAE-AEB8-D63A9667F009}"/>
          </ac:spMkLst>
        </pc:spChg>
        <pc:spChg chg="add del mod">
          <ac:chgData name="Claus Sørensen" userId="f3d5db50-f1db-4b54-8caa-6fbaefc987e5" providerId="ADAL" clId="{508B25B5-D72C-4E4C-BA74-E5BBDA29AF3F}" dt="2019-02-19T10:58:52.097" v="2949"/>
          <ac:spMkLst>
            <pc:docMk/>
            <pc:sldMk cId="1433887172" sldId="368"/>
            <ac:spMk id="7" creationId="{784678E9-75B1-4BB2-AAFA-B70F3128D1CD}"/>
          </ac:spMkLst>
        </pc:spChg>
        <pc:spChg chg="add del mod">
          <ac:chgData name="Claus Sørensen" userId="f3d5db50-f1db-4b54-8caa-6fbaefc987e5" providerId="ADAL" clId="{508B25B5-D72C-4E4C-BA74-E5BBDA29AF3F}" dt="2019-02-19T10:58:45.250" v="2948"/>
          <ac:spMkLst>
            <pc:docMk/>
            <pc:sldMk cId="1433887172" sldId="368"/>
            <ac:spMk id="8" creationId="{8B01CCC5-EF65-4497-856C-B53787177DF1}"/>
          </ac:spMkLst>
        </pc:spChg>
        <pc:spChg chg="add del mod">
          <ac:chgData name="Claus Sørensen" userId="f3d5db50-f1db-4b54-8caa-6fbaefc987e5" providerId="ADAL" clId="{508B25B5-D72C-4E4C-BA74-E5BBDA29AF3F}" dt="2019-02-19T10:59:03.322" v="2951"/>
          <ac:spMkLst>
            <pc:docMk/>
            <pc:sldMk cId="1433887172" sldId="368"/>
            <ac:spMk id="9" creationId="{9E454D17-355D-4EFF-B23D-1897BD5341A9}"/>
          </ac:spMkLst>
        </pc:spChg>
        <pc:spChg chg="mod">
          <ac:chgData name="Claus Sørensen" userId="f3d5db50-f1db-4b54-8caa-6fbaefc987e5" providerId="ADAL" clId="{508B25B5-D72C-4E4C-BA74-E5BBDA29AF3F}" dt="2019-02-11T12:30:36.287" v="10" actId="14100"/>
          <ac:spMkLst>
            <pc:docMk/>
            <pc:sldMk cId="1433887172" sldId="368"/>
            <ac:spMk id="21508" creationId="{00000000-0000-0000-0000-000000000000}"/>
          </ac:spMkLst>
        </pc:spChg>
        <pc:spChg chg="del mod">
          <ac:chgData name="Claus Sørensen" userId="f3d5db50-f1db-4b54-8caa-6fbaefc987e5" providerId="ADAL" clId="{508B25B5-D72C-4E4C-BA74-E5BBDA29AF3F}" dt="2019-02-11T12:33:06.736" v="13"/>
          <ac:spMkLst>
            <pc:docMk/>
            <pc:sldMk cId="1433887172" sldId="368"/>
            <ac:spMk id="21509" creationId="{00000000-0000-0000-0000-000000000000}"/>
          </ac:spMkLst>
        </pc:spChg>
      </pc:sldChg>
      <pc:sldChg chg="modSp add ord">
        <pc:chgData name="Claus Sørensen" userId="f3d5db50-f1db-4b54-8caa-6fbaefc987e5" providerId="ADAL" clId="{508B25B5-D72C-4E4C-BA74-E5BBDA29AF3F}" dt="2019-02-19T07:31:23.741" v="2943" actId="255"/>
        <pc:sldMkLst>
          <pc:docMk/>
          <pc:sldMk cId="3137637006" sldId="369"/>
        </pc:sldMkLst>
        <pc:spChg chg="mod">
          <ac:chgData name="Claus Sørensen" userId="f3d5db50-f1db-4b54-8caa-6fbaefc987e5" providerId="ADAL" clId="{508B25B5-D72C-4E4C-BA74-E5BBDA29AF3F}" dt="2019-02-19T07:30:16.015" v="2939" actId="1076"/>
          <ac:spMkLst>
            <pc:docMk/>
            <pc:sldMk cId="3137637006" sldId="369"/>
            <ac:spMk id="21508" creationId="{00000000-0000-0000-0000-000000000000}"/>
          </ac:spMkLst>
        </pc:spChg>
        <pc:spChg chg="mod">
          <ac:chgData name="Claus Sørensen" userId="f3d5db50-f1db-4b54-8caa-6fbaefc987e5" providerId="ADAL" clId="{508B25B5-D72C-4E4C-BA74-E5BBDA29AF3F}" dt="2019-02-19T07:31:23.741" v="2943" actId="255"/>
          <ac:spMkLst>
            <pc:docMk/>
            <pc:sldMk cId="3137637006" sldId="369"/>
            <ac:spMk id="21509" creationId="{00000000-0000-0000-0000-000000000000}"/>
          </ac:spMkLst>
        </pc:spChg>
      </pc:sldChg>
      <pc:sldChg chg="delSp modSp add modAnim">
        <pc:chgData name="Claus Sørensen" userId="f3d5db50-f1db-4b54-8caa-6fbaefc987e5" providerId="ADAL" clId="{508B25B5-D72C-4E4C-BA74-E5BBDA29AF3F}" dt="2019-02-19T12:15:27.671" v="3226"/>
        <pc:sldMkLst>
          <pc:docMk/>
          <pc:sldMk cId="735523403" sldId="370"/>
        </pc:sldMkLst>
        <pc:spChg chg="mod">
          <ac:chgData name="Claus Sørensen" userId="f3d5db50-f1db-4b54-8caa-6fbaefc987e5" providerId="ADAL" clId="{508B25B5-D72C-4E4C-BA74-E5BBDA29AF3F}" dt="2019-02-19T11:01:59.718" v="2982" actId="14100"/>
          <ac:spMkLst>
            <pc:docMk/>
            <pc:sldMk cId="735523403" sldId="370"/>
            <ac:spMk id="2" creationId="{C65730A2-1869-4CF2-8CBC-B29782752767}"/>
          </ac:spMkLst>
        </pc:spChg>
        <pc:spChg chg="del mod">
          <ac:chgData name="Claus Sørensen" userId="f3d5db50-f1db-4b54-8caa-6fbaefc987e5" providerId="ADAL" clId="{508B25B5-D72C-4E4C-BA74-E5BBDA29AF3F}" dt="2019-02-19T11:01:47.047" v="2980"/>
          <ac:spMkLst>
            <pc:docMk/>
            <pc:sldMk cId="735523403" sldId="370"/>
            <ac:spMk id="3" creationId="{4B1F0400-FCA8-4BAE-AEB8-D63A9667F009}"/>
          </ac:spMkLst>
        </pc:spChg>
        <pc:spChg chg="del mod">
          <ac:chgData name="Claus Sørensen" userId="f3d5db50-f1db-4b54-8caa-6fbaefc987e5" providerId="ADAL" clId="{508B25B5-D72C-4E4C-BA74-E5BBDA29AF3F}" dt="2019-02-12T11:51:10.743" v="2389" actId="478"/>
          <ac:spMkLst>
            <pc:docMk/>
            <pc:sldMk cId="735523403" sldId="370"/>
            <ac:spMk id="7" creationId="{784678E9-75B1-4BB2-AAFA-B70F3128D1CD}"/>
          </ac:spMkLst>
        </pc:spChg>
        <pc:spChg chg="mod">
          <ac:chgData name="Claus Sørensen" userId="f3d5db50-f1db-4b54-8caa-6fbaefc987e5" providerId="ADAL" clId="{508B25B5-D72C-4E4C-BA74-E5BBDA29AF3F}" dt="2019-02-19T12:15:10.384" v="3224" actId="20577"/>
          <ac:spMkLst>
            <pc:docMk/>
            <pc:sldMk cId="735523403" sldId="370"/>
            <ac:spMk id="21508" creationId="{00000000-0000-0000-0000-000000000000}"/>
          </ac:spMkLst>
        </pc:spChg>
      </pc:sldChg>
      <pc:sldChg chg="addSp delSp modSp add modAnim">
        <pc:chgData name="Claus Sørensen" userId="f3d5db50-f1db-4b54-8caa-6fbaefc987e5" providerId="ADAL" clId="{508B25B5-D72C-4E4C-BA74-E5BBDA29AF3F}" dt="2019-02-19T12:27:23.374" v="3328" actId="20577"/>
        <pc:sldMkLst>
          <pc:docMk/>
          <pc:sldMk cId="2754395178" sldId="371"/>
        </pc:sldMkLst>
        <pc:spChg chg="mod">
          <ac:chgData name="Claus Sørensen" userId="f3d5db50-f1db-4b54-8caa-6fbaefc987e5" providerId="ADAL" clId="{508B25B5-D72C-4E4C-BA74-E5BBDA29AF3F}" dt="2019-02-19T12:27:23.374" v="3328" actId="20577"/>
          <ac:spMkLst>
            <pc:docMk/>
            <pc:sldMk cId="2754395178" sldId="371"/>
            <ac:spMk id="2" creationId="{C65730A2-1869-4CF2-8CBC-B29782752767}"/>
          </ac:spMkLst>
        </pc:spChg>
        <pc:spChg chg="del mod">
          <ac:chgData name="Claus Sørensen" userId="f3d5db50-f1db-4b54-8caa-6fbaefc987e5" providerId="ADAL" clId="{508B25B5-D72C-4E4C-BA74-E5BBDA29AF3F}" dt="2019-02-11T12:50:15.220" v="44" actId="478"/>
          <ac:spMkLst>
            <pc:docMk/>
            <pc:sldMk cId="2754395178" sldId="371"/>
            <ac:spMk id="3" creationId="{4B1F0400-FCA8-4BAE-AEB8-D63A9667F009}"/>
          </ac:spMkLst>
        </pc:spChg>
        <pc:spChg chg="del mod">
          <ac:chgData name="Claus Sørensen" userId="f3d5db50-f1db-4b54-8caa-6fbaefc987e5" providerId="ADAL" clId="{508B25B5-D72C-4E4C-BA74-E5BBDA29AF3F}" dt="2019-02-19T11:02:48.617" v="2993"/>
          <ac:spMkLst>
            <pc:docMk/>
            <pc:sldMk cId="2754395178" sldId="371"/>
            <ac:spMk id="7" creationId="{784678E9-75B1-4BB2-AAFA-B70F3128D1CD}"/>
          </ac:spMkLst>
        </pc:spChg>
        <pc:spChg chg="add del mod">
          <ac:chgData name="Claus Sørensen" userId="f3d5db50-f1db-4b54-8caa-6fbaefc987e5" providerId="ADAL" clId="{508B25B5-D72C-4E4C-BA74-E5BBDA29AF3F}" dt="2019-02-12T11:45:22.750" v="2382" actId="478"/>
          <ac:spMkLst>
            <pc:docMk/>
            <pc:sldMk cId="2754395178" sldId="371"/>
            <ac:spMk id="9" creationId="{F50288F2-F1C5-475C-97EE-46014C7AC183}"/>
          </ac:spMkLst>
        </pc:spChg>
        <pc:spChg chg="mod">
          <ac:chgData name="Claus Sørensen" userId="f3d5db50-f1db-4b54-8caa-6fbaefc987e5" providerId="ADAL" clId="{508B25B5-D72C-4E4C-BA74-E5BBDA29AF3F}" dt="2019-02-19T12:04:10.162" v="3172" actId="1076"/>
          <ac:spMkLst>
            <pc:docMk/>
            <pc:sldMk cId="2754395178" sldId="371"/>
            <ac:spMk id="21508" creationId="{00000000-0000-0000-0000-000000000000}"/>
          </ac:spMkLst>
        </pc:spChg>
        <pc:picChg chg="add del">
          <ac:chgData name="Claus Sørensen" userId="f3d5db50-f1db-4b54-8caa-6fbaefc987e5" providerId="ADAL" clId="{508B25B5-D72C-4E4C-BA74-E5BBDA29AF3F}" dt="2019-02-12T10:46:19.022" v="2363"/>
          <ac:picMkLst>
            <pc:docMk/>
            <pc:sldMk cId="2754395178" sldId="371"/>
            <ac:picMk id="3" creationId="{61A4351E-473E-43E2-89DF-AFBA5E34B8AF}"/>
          </ac:picMkLst>
        </pc:picChg>
      </pc:sldChg>
      <pc:sldChg chg="addSp delSp modSp add del">
        <pc:chgData name="Claus Sørensen" userId="f3d5db50-f1db-4b54-8caa-6fbaefc987e5" providerId="ADAL" clId="{508B25B5-D72C-4E4C-BA74-E5BBDA29AF3F}" dt="2019-02-19T11:12:17.745" v="3015" actId="2696"/>
        <pc:sldMkLst>
          <pc:docMk/>
          <pc:sldMk cId="471137656" sldId="372"/>
        </pc:sldMkLst>
        <pc:spChg chg="mod">
          <ac:chgData name="Claus Sørensen" userId="f3d5db50-f1db-4b54-8caa-6fbaefc987e5" providerId="ADAL" clId="{508B25B5-D72C-4E4C-BA74-E5BBDA29AF3F}" dt="2019-02-19T11:11:30.129" v="3009" actId="6549"/>
          <ac:spMkLst>
            <pc:docMk/>
            <pc:sldMk cId="471137656" sldId="372"/>
            <ac:spMk id="3" creationId="{7079B689-E5A3-4C99-B599-D9A338014BC6}"/>
          </ac:spMkLst>
        </pc:spChg>
        <pc:spChg chg="mod">
          <ac:chgData name="Claus Sørensen" userId="f3d5db50-f1db-4b54-8caa-6fbaefc987e5" providerId="ADAL" clId="{508B25B5-D72C-4E4C-BA74-E5BBDA29AF3F}" dt="2019-02-11T13:02:57.865" v="80"/>
          <ac:spMkLst>
            <pc:docMk/>
            <pc:sldMk cId="471137656" sldId="372"/>
            <ac:spMk id="26628" creationId="{00000000-0000-0000-0000-000000000000}"/>
          </ac:spMkLst>
        </pc:spChg>
        <pc:picChg chg="add del mod">
          <ac:chgData name="Claus Sørensen" userId="f3d5db50-f1db-4b54-8caa-6fbaefc987e5" providerId="ADAL" clId="{508B25B5-D72C-4E4C-BA74-E5BBDA29AF3F}" dt="2019-02-19T11:10:54.154" v="3008" actId="14100"/>
          <ac:picMkLst>
            <pc:docMk/>
            <pc:sldMk cId="471137656" sldId="372"/>
            <ac:picMk id="5" creationId="{D392B37D-6254-4139-975C-DC99F0063B5C}"/>
          </ac:picMkLst>
        </pc:picChg>
      </pc:sldChg>
      <pc:sldChg chg="modSp add ord modAnim">
        <pc:chgData name="Claus Sørensen" userId="f3d5db50-f1db-4b54-8caa-6fbaefc987e5" providerId="ADAL" clId="{508B25B5-D72C-4E4C-BA74-E5BBDA29AF3F}" dt="2019-02-19T13:56:06.766" v="3395" actId="20577"/>
        <pc:sldMkLst>
          <pc:docMk/>
          <pc:sldMk cId="963066576" sldId="373"/>
        </pc:sldMkLst>
        <pc:spChg chg="mod">
          <ac:chgData name="Claus Sørensen" userId="f3d5db50-f1db-4b54-8caa-6fbaefc987e5" providerId="ADAL" clId="{508B25B5-D72C-4E4C-BA74-E5BBDA29AF3F}" dt="2019-02-19T13:56:06.766" v="3395" actId="20577"/>
          <ac:spMkLst>
            <pc:docMk/>
            <pc:sldMk cId="963066576" sldId="373"/>
            <ac:spMk id="3" creationId="{7079B689-E5A3-4C99-B599-D9A338014BC6}"/>
          </ac:spMkLst>
        </pc:spChg>
        <pc:spChg chg="mod">
          <ac:chgData name="Claus Sørensen" userId="f3d5db50-f1db-4b54-8caa-6fbaefc987e5" providerId="ADAL" clId="{508B25B5-D72C-4E4C-BA74-E5BBDA29AF3F}" dt="2019-02-19T12:04:25.194" v="3174" actId="1076"/>
          <ac:spMkLst>
            <pc:docMk/>
            <pc:sldMk cId="963066576" sldId="373"/>
            <ac:spMk id="26628" creationId="{00000000-0000-0000-0000-000000000000}"/>
          </ac:spMkLst>
        </pc:spChg>
        <pc:picChg chg="mod">
          <ac:chgData name="Claus Sørensen" userId="f3d5db50-f1db-4b54-8caa-6fbaefc987e5" providerId="ADAL" clId="{508B25B5-D72C-4E4C-BA74-E5BBDA29AF3F}" dt="2019-02-19T11:12:05.457" v="3014" actId="14100"/>
          <ac:picMkLst>
            <pc:docMk/>
            <pc:sldMk cId="963066576" sldId="373"/>
            <ac:picMk id="5" creationId="{D392B37D-6254-4139-975C-DC99F0063B5C}"/>
          </ac:picMkLst>
        </pc:picChg>
      </pc:sldChg>
      <pc:sldChg chg="modSp add">
        <pc:chgData name="Claus Sørensen" userId="f3d5db50-f1db-4b54-8caa-6fbaefc987e5" providerId="ADAL" clId="{508B25B5-D72C-4E4C-BA74-E5BBDA29AF3F}" dt="2019-02-19T12:11:30.005" v="3184" actId="14100"/>
        <pc:sldMkLst>
          <pc:docMk/>
          <pc:sldMk cId="7319119" sldId="374"/>
        </pc:sldMkLst>
        <pc:spChg chg="mod">
          <ac:chgData name="Claus Sørensen" userId="f3d5db50-f1db-4b54-8caa-6fbaefc987e5" providerId="ADAL" clId="{508B25B5-D72C-4E4C-BA74-E5BBDA29AF3F}" dt="2019-02-19T12:04:51.476" v="3177" actId="255"/>
          <ac:spMkLst>
            <pc:docMk/>
            <pc:sldMk cId="7319119" sldId="374"/>
            <ac:spMk id="3" creationId="{7079B689-E5A3-4C99-B599-D9A338014BC6}"/>
          </ac:spMkLst>
        </pc:spChg>
        <pc:spChg chg="mod">
          <ac:chgData name="Claus Sørensen" userId="f3d5db50-f1db-4b54-8caa-6fbaefc987e5" providerId="ADAL" clId="{508B25B5-D72C-4E4C-BA74-E5BBDA29AF3F}" dt="2019-02-19T12:04:44.896" v="3176" actId="1076"/>
          <ac:spMkLst>
            <pc:docMk/>
            <pc:sldMk cId="7319119" sldId="374"/>
            <ac:spMk id="26628" creationId="{00000000-0000-0000-0000-000000000000}"/>
          </ac:spMkLst>
        </pc:spChg>
        <pc:picChg chg="mod">
          <ac:chgData name="Claus Sørensen" userId="f3d5db50-f1db-4b54-8caa-6fbaefc987e5" providerId="ADAL" clId="{508B25B5-D72C-4E4C-BA74-E5BBDA29AF3F}" dt="2019-02-19T12:11:30.005" v="3184" actId="14100"/>
          <ac:picMkLst>
            <pc:docMk/>
            <pc:sldMk cId="7319119" sldId="374"/>
            <ac:picMk id="5" creationId="{D392B37D-6254-4139-975C-DC99F0063B5C}"/>
          </ac:picMkLst>
        </pc:picChg>
      </pc:sldChg>
      <pc:sldChg chg="modSp add ord modNotesTx">
        <pc:chgData name="Claus Sørensen" userId="f3d5db50-f1db-4b54-8caa-6fbaefc987e5" providerId="ADAL" clId="{508B25B5-D72C-4E4C-BA74-E5BBDA29AF3F}" dt="2019-02-19T12:06:03.196" v="3178"/>
        <pc:sldMkLst>
          <pc:docMk/>
          <pc:sldMk cId="2927357231" sldId="376"/>
        </pc:sldMkLst>
        <pc:spChg chg="mod">
          <ac:chgData name="Claus Sørensen" userId="f3d5db50-f1db-4b54-8caa-6fbaefc987e5" providerId="ADAL" clId="{508B25B5-D72C-4E4C-BA74-E5BBDA29AF3F}" dt="2019-02-19T11:54:39.158" v="3116" actId="14100"/>
          <ac:spMkLst>
            <pc:docMk/>
            <pc:sldMk cId="2927357231" sldId="376"/>
            <ac:spMk id="3" creationId="{E4498948-AEAD-4342-859D-C0C011CEB748}"/>
          </ac:spMkLst>
        </pc:spChg>
        <pc:spChg chg="mod">
          <ac:chgData name="Claus Sørensen" userId="f3d5db50-f1db-4b54-8caa-6fbaefc987e5" providerId="ADAL" clId="{508B25B5-D72C-4E4C-BA74-E5BBDA29AF3F}" dt="2019-02-19T11:57:20.328" v="3147" actId="1076"/>
          <ac:spMkLst>
            <pc:docMk/>
            <pc:sldMk cId="2927357231" sldId="376"/>
            <ac:spMk id="25604" creationId="{00000000-0000-0000-0000-000000000000}"/>
          </ac:spMkLst>
        </pc:spChg>
        <pc:picChg chg="mod">
          <ac:chgData name="Claus Sørensen" userId="f3d5db50-f1db-4b54-8caa-6fbaefc987e5" providerId="ADAL" clId="{508B25B5-D72C-4E4C-BA74-E5BBDA29AF3F}" dt="2019-02-12T07:25:36.788" v="1600" actId="14826"/>
          <ac:picMkLst>
            <pc:docMk/>
            <pc:sldMk cId="2927357231" sldId="376"/>
            <ac:picMk id="11" creationId="{00000000-0000-0000-0000-000000000000}"/>
          </ac:picMkLst>
        </pc:picChg>
      </pc:sldChg>
      <pc:sldChg chg="addSp delSp modSp add ord">
        <pc:chgData name="Claus Sørensen" userId="f3d5db50-f1db-4b54-8caa-6fbaefc987e5" providerId="ADAL" clId="{508B25B5-D72C-4E4C-BA74-E5BBDA29AF3F}" dt="2019-02-19T12:25:05.896" v="3301" actId="1076"/>
        <pc:sldMkLst>
          <pc:docMk/>
          <pc:sldMk cId="1882142814" sldId="377"/>
        </pc:sldMkLst>
        <pc:spChg chg="mod">
          <ac:chgData name="Claus Sørensen" userId="f3d5db50-f1db-4b54-8caa-6fbaefc987e5" providerId="ADAL" clId="{508B25B5-D72C-4E4C-BA74-E5BBDA29AF3F}" dt="2019-02-19T12:25:05.896" v="3301" actId="1076"/>
          <ac:spMkLst>
            <pc:docMk/>
            <pc:sldMk cId="1882142814" sldId="377"/>
            <ac:spMk id="21508" creationId="{00000000-0000-0000-0000-000000000000}"/>
          </ac:spMkLst>
        </pc:spChg>
        <pc:spChg chg="del mod">
          <ac:chgData name="Claus Sørensen" userId="f3d5db50-f1db-4b54-8caa-6fbaefc987e5" providerId="ADAL" clId="{508B25B5-D72C-4E4C-BA74-E5BBDA29AF3F}" dt="2019-02-12T10:34:48.893" v="2283" actId="931"/>
          <ac:spMkLst>
            <pc:docMk/>
            <pc:sldMk cId="1882142814" sldId="377"/>
            <ac:spMk id="21509" creationId="{00000000-0000-0000-0000-000000000000}"/>
          </ac:spMkLst>
        </pc:spChg>
        <pc:picChg chg="add del">
          <ac:chgData name="Claus Sørensen" userId="f3d5db50-f1db-4b54-8caa-6fbaefc987e5" providerId="ADAL" clId="{508B25B5-D72C-4E4C-BA74-E5BBDA29AF3F}" dt="2019-02-12T08:09:03.744" v="1973"/>
          <ac:picMkLst>
            <pc:docMk/>
            <pc:sldMk cId="1882142814" sldId="377"/>
            <ac:picMk id="2" creationId="{605AA923-FC2A-408D-AB1D-34699C33952D}"/>
          </ac:picMkLst>
        </pc:picChg>
        <pc:picChg chg="add mod">
          <ac:chgData name="Claus Sørensen" userId="f3d5db50-f1db-4b54-8caa-6fbaefc987e5" providerId="ADAL" clId="{508B25B5-D72C-4E4C-BA74-E5BBDA29AF3F}" dt="2019-02-19T11:58:33.889" v="3160" actId="14100"/>
          <ac:picMkLst>
            <pc:docMk/>
            <pc:sldMk cId="1882142814" sldId="377"/>
            <ac:picMk id="3" creationId="{659C8250-8724-40CE-B612-137A1C8699B7}"/>
          </ac:picMkLst>
        </pc:picChg>
      </pc:sldChg>
      <pc:sldChg chg="addSp delSp modSp add ord modAnim">
        <pc:chgData name="Claus Sørensen" userId="f3d5db50-f1db-4b54-8caa-6fbaefc987e5" providerId="ADAL" clId="{508B25B5-D72C-4E4C-BA74-E5BBDA29AF3F}" dt="2019-02-19T12:35:27.983" v="3364" actId="14100"/>
        <pc:sldMkLst>
          <pc:docMk/>
          <pc:sldMk cId="1035680252" sldId="379"/>
        </pc:sldMkLst>
        <pc:spChg chg="add del mod">
          <ac:chgData name="Claus Sørensen" userId="f3d5db50-f1db-4b54-8caa-6fbaefc987e5" providerId="ADAL" clId="{508B25B5-D72C-4E4C-BA74-E5BBDA29AF3F}" dt="2019-02-14T10:46:11.647" v="2726" actId="931"/>
          <ac:spMkLst>
            <pc:docMk/>
            <pc:sldMk cId="1035680252" sldId="379"/>
            <ac:spMk id="2" creationId="{73F8CBC6-46CC-481A-8FC7-EE0889C17883}"/>
          </ac:spMkLst>
        </pc:spChg>
        <pc:spChg chg="mod">
          <ac:chgData name="Claus Sørensen" userId="f3d5db50-f1db-4b54-8caa-6fbaefc987e5" providerId="ADAL" clId="{508B25B5-D72C-4E4C-BA74-E5BBDA29AF3F}" dt="2019-02-19T11:55:44.666" v="3140" actId="14100"/>
          <ac:spMkLst>
            <pc:docMk/>
            <pc:sldMk cId="1035680252" sldId="379"/>
            <ac:spMk id="3" creationId="{E4498948-AEAD-4342-859D-C0C011CEB748}"/>
          </ac:spMkLst>
        </pc:spChg>
        <pc:spChg chg="add del mod">
          <ac:chgData name="Claus Sørensen" userId="f3d5db50-f1db-4b54-8caa-6fbaefc987e5" providerId="ADAL" clId="{508B25B5-D72C-4E4C-BA74-E5BBDA29AF3F}" dt="2019-02-12T07:50:36.909" v="1965" actId="478"/>
          <ac:spMkLst>
            <pc:docMk/>
            <pc:sldMk cId="1035680252" sldId="379"/>
            <ac:spMk id="4" creationId="{DD747DAA-A5BF-4541-AAC3-3FB7E665133D}"/>
          </ac:spMkLst>
        </pc:spChg>
        <pc:spChg chg="add del mod">
          <ac:chgData name="Claus Sørensen" userId="f3d5db50-f1db-4b54-8caa-6fbaefc987e5" providerId="ADAL" clId="{508B25B5-D72C-4E4C-BA74-E5BBDA29AF3F}" dt="2019-02-12T09:10:23.547" v="2048" actId="478"/>
          <ac:spMkLst>
            <pc:docMk/>
            <pc:sldMk cId="1035680252" sldId="379"/>
            <ac:spMk id="9" creationId="{32243169-307F-40C8-8DC9-CEAA288DA9F4}"/>
          </ac:spMkLst>
        </pc:spChg>
        <pc:spChg chg="mod">
          <ac:chgData name="Claus Sørensen" userId="f3d5db50-f1db-4b54-8caa-6fbaefc987e5" providerId="ADAL" clId="{508B25B5-D72C-4E4C-BA74-E5BBDA29AF3F}" dt="2019-02-19T11:56:58.509" v="3143" actId="1076"/>
          <ac:spMkLst>
            <pc:docMk/>
            <pc:sldMk cId="1035680252" sldId="379"/>
            <ac:spMk id="25604" creationId="{00000000-0000-0000-0000-000000000000}"/>
          </ac:spMkLst>
        </pc:spChg>
        <pc:picChg chg="add mod">
          <ac:chgData name="Claus Sørensen" userId="f3d5db50-f1db-4b54-8caa-6fbaefc987e5" providerId="ADAL" clId="{508B25B5-D72C-4E4C-BA74-E5BBDA29AF3F}" dt="2019-02-19T12:35:27.983" v="3364" actId="14100"/>
          <ac:picMkLst>
            <pc:docMk/>
            <pc:sldMk cId="1035680252" sldId="379"/>
            <ac:picMk id="6" creationId="{2E0570A6-DFA0-438D-A1D1-95E36DD8C368}"/>
          </ac:picMkLst>
        </pc:picChg>
        <pc:picChg chg="add del mod">
          <ac:chgData name="Claus Sørensen" userId="f3d5db50-f1db-4b54-8caa-6fbaefc987e5" providerId="ADAL" clId="{508B25B5-D72C-4E4C-BA74-E5BBDA29AF3F}" dt="2019-02-12T09:10:26.282" v="2049" actId="478"/>
          <ac:picMkLst>
            <pc:docMk/>
            <pc:sldMk cId="1035680252" sldId="379"/>
            <ac:picMk id="10" creationId="{A66E7DC0-93F0-43D0-A2D3-911AE98D81A9}"/>
          </ac:picMkLst>
        </pc:picChg>
        <pc:picChg chg="add del mod">
          <ac:chgData name="Claus Sørensen" userId="f3d5db50-f1db-4b54-8caa-6fbaefc987e5" providerId="ADAL" clId="{508B25B5-D72C-4E4C-BA74-E5BBDA29AF3F}" dt="2019-02-12T09:10:14.803" v="2047" actId="478"/>
          <ac:picMkLst>
            <pc:docMk/>
            <pc:sldMk cId="1035680252" sldId="379"/>
            <ac:picMk id="11" creationId="{00000000-0000-0000-0000-000000000000}"/>
          </ac:picMkLst>
        </pc:picChg>
      </pc:sldChg>
      <pc:sldChg chg="modSp add">
        <pc:chgData name="Claus Sørensen" userId="f3d5db50-f1db-4b54-8caa-6fbaefc987e5" providerId="ADAL" clId="{508B25B5-D72C-4E4C-BA74-E5BBDA29AF3F}" dt="2019-02-19T12:02:03.800" v="3164" actId="255"/>
        <pc:sldMkLst>
          <pc:docMk/>
          <pc:sldMk cId="876719516" sldId="380"/>
        </pc:sldMkLst>
        <pc:spChg chg="mod">
          <ac:chgData name="Claus Sørensen" userId="f3d5db50-f1db-4b54-8caa-6fbaefc987e5" providerId="ADAL" clId="{508B25B5-D72C-4E4C-BA74-E5BBDA29AF3F}" dt="2019-02-19T12:01:58.024" v="3163" actId="1076"/>
          <ac:spMkLst>
            <pc:docMk/>
            <pc:sldMk cId="876719516" sldId="380"/>
            <ac:spMk id="21508" creationId="{00000000-0000-0000-0000-000000000000}"/>
          </ac:spMkLst>
        </pc:spChg>
        <pc:spChg chg="mod">
          <ac:chgData name="Claus Sørensen" userId="f3d5db50-f1db-4b54-8caa-6fbaefc987e5" providerId="ADAL" clId="{508B25B5-D72C-4E4C-BA74-E5BBDA29AF3F}" dt="2019-02-19T12:02:03.800" v="3164" actId="255"/>
          <ac:spMkLst>
            <pc:docMk/>
            <pc:sldMk cId="876719516" sldId="380"/>
            <ac:spMk id="21509" creationId="{00000000-0000-0000-0000-000000000000}"/>
          </ac:spMkLst>
        </pc:spChg>
      </pc:sldChg>
      <pc:sldChg chg="addSp modSp add modAnim">
        <pc:chgData name="Claus Sørensen" userId="f3d5db50-f1db-4b54-8caa-6fbaefc987e5" providerId="ADAL" clId="{508B25B5-D72C-4E4C-BA74-E5BBDA29AF3F}" dt="2019-02-19T12:24:27.451" v="3284"/>
        <pc:sldMkLst>
          <pc:docMk/>
          <pc:sldMk cId="3159082419" sldId="381"/>
        </pc:sldMkLst>
        <pc:spChg chg="mod">
          <ac:chgData name="Claus Sørensen" userId="f3d5db50-f1db-4b54-8caa-6fbaefc987e5" providerId="ADAL" clId="{508B25B5-D72C-4E4C-BA74-E5BBDA29AF3F}" dt="2019-02-12T09:09:01.085" v="2026" actId="6549"/>
          <ac:spMkLst>
            <pc:docMk/>
            <pc:sldMk cId="3159082419" sldId="381"/>
            <ac:spMk id="3" creationId="{11F78829-8E08-4423-81EC-AC3148BF895F}"/>
          </ac:spMkLst>
        </pc:spChg>
        <pc:spChg chg="mod">
          <ac:chgData name="Claus Sørensen" userId="f3d5db50-f1db-4b54-8caa-6fbaefc987e5" providerId="ADAL" clId="{508B25B5-D72C-4E4C-BA74-E5BBDA29AF3F}" dt="2019-02-19T12:02:57.280" v="3168" actId="1076"/>
          <ac:spMkLst>
            <pc:docMk/>
            <pc:sldMk cId="3159082419" sldId="381"/>
            <ac:spMk id="22532" creationId="{00000000-0000-0000-0000-000000000000}"/>
          </ac:spMkLst>
        </pc:spChg>
        <pc:picChg chg="add mod">
          <ac:chgData name="Claus Sørensen" userId="f3d5db50-f1db-4b54-8caa-6fbaefc987e5" providerId="ADAL" clId="{508B25B5-D72C-4E4C-BA74-E5BBDA29AF3F}" dt="2019-02-19T11:57:54.929" v="3153" actId="14100"/>
          <ac:picMkLst>
            <pc:docMk/>
            <pc:sldMk cId="3159082419" sldId="381"/>
            <ac:picMk id="8" creationId="{521B918A-A4AD-49AA-87C5-94C2FE53CC54}"/>
          </ac:picMkLst>
        </pc:picChg>
        <pc:picChg chg="add mod">
          <ac:chgData name="Claus Sørensen" userId="f3d5db50-f1db-4b54-8caa-6fbaefc987e5" providerId="ADAL" clId="{508B25B5-D72C-4E4C-BA74-E5BBDA29AF3F}" dt="2019-02-19T11:58:06.084" v="3158" actId="14100"/>
          <ac:picMkLst>
            <pc:docMk/>
            <pc:sldMk cId="3159082419" sldId="381"/>
            <ac:picMk id="9" creationId="{A97AC596-029D-4575-89EE-CDC97910F989}"/>
          </ac:picMkLst>
        </pc:picChg>
        <pc:picChg chg="mod">
          <ac:chgData name="Claus Sørensen" userId="f3d5db50-f1db-4b54-8caa-6fbaefc987e5" providerId="ADAL" clId="{508B25B5-D72C-4E4C-BA74-E5BBDA29AF3F}" dt="2019-02-19T11:57:39.195" v="3149" actId="14100"/>
          <ac:picMkLst>
            <pc:docMk/>
            <pc:sldMk cId="3159082419" sldId="381"/>
            <ac:picMk id="10" creationId="{00000000-0000-0000-0000-000000000000}"/>
          </ac:picMkLst>
        </pc:picChg>
      </pc:sldChg>
      <pc:sldChg chg="modSp add">
        <pc:chgData name="Claus Sørensen" userId="f3d5db50-f1db-4b54-8caa-6fbaefc987e5" providerId="ADAL" clId="{508B25B5-D72C-4E4C-BA74-E5BBDA29AF3F}" dt="2019-02-19T12:02:14.274" v="3166" actId="1076"/>
        <pc:sldMkLst>
          <pc:docMk/>
          <pc:sldMk cId="2705462845" sldId="383"/>
        </pc:sldMkLst>
        <pc:spChg chg="mod">
          <ac:chgData name="Claus Sørensen" userId="f3d5db50-f1db-4b54-8caa-6fbaefc987e5" providerId="ADAL" clId="{508B25B5-D72C-4E4C-BA74-E5BBDA29AF3F}" dt="2019-02-19T12:02:14.274" v="3166" actId="1076"/>
          <ac:spMkLst>
            <pc:docMk/>
            <pc:sldMk cId="2705462845" sldId="383"/>
            <ac:spMk id="21508" creationId="{00000000-0000-0000-0000-000000000000}"/>
          </ac:spMkLst>
        </pc:spChg>
        <pc:spChg chg="mod">
          <ac:chgData name="Claus Sørensen" userId="f3d5db50-f1db-4b54-8caa-6fbaefc987e5" providerId="ADAL" clId="{508B25B5-D72C-4E4C-BA74-E5BBDA29AF3F}" dt="2019-02-19T12:02:10.385" v="3165" actId="255"/>
          <ac:spMkLst>
            <pc:docMk/>
            <pc:sldMk cId="2705462845" sldId="383"/>
            <ac:spMk id="21509" creationId="{00000000-0000-0000-0000-000000000000}"/>
          </ac:spMkLst>
        </pc:spChg>
      </pc:sldChg>
      <pc:sldChg chg="add ord">
        <pc:chgData name="Claus Sørensen" userId="f3d5db50-f1db-4b54-8caa-6fbaefc987e5" providerId="ADAL" clId="{508B25B5-D72C-4E4C-BA74-E5BBDA29AF3F}" dt="2019-02-12T09:15:38.380" v="2177"/>
        <pc:sldMkLst>
          <pc:docMk/>
          <pc:sldMk cId="38097926" sldId="384"/>
        </pc:sldMkLst>
      </pc:sldChg>
      <pc:sldChg chg="modSp add modAnim">
        <pc:chgData name="Claus Sørensen" userId="f3d5db50-f1db-4b54-8caa-6fbaefc987e5" providerId="ADAL" clId="{508B25B5-D72C-4E4C-BA74-E5BBDA29AF3F}" dt="2019-02-19T12:29:52.785" v="3343" actId="20577"/>
        <pc:sldMkLst>
          <pc:docMk/>
          <pc:sldMk cId="1821149378" sldId="385"/>
        </pc:sldMkLst>
        <pc:spChg chg="mod">
          <ac:chgData name="Claus Sørensen" userId="f3d5db50-f1db-4b54-8caa-6fbaefc987e5" providerId="ADAL" clId="{508B25B5-D72C-4E4C-BA74-E5BBDA29AF3F}" dt="2019-02-19T12:29:52.785" v="3343" actId="20577"/>
          <ac:spMkLst>
            <pc:docMk/>
            <pc:sldMk cId="1821149378" sldId="385"/>
            <ac:spMk id="3" creationId="{7079B689-E5A3-4C99-B599-D9A338014BC6}"/>
          </ac:spMkLst>
        </pc:spChg>
        <pc:spChg chg="mod">
          <ac:chgData name="Claus Sørensen" userId="f3d5db50-f1db-4b54-8caa-6fbaefc987e5" providerId="ADAL" clId="{508B25B5-D72C-4E4C-BA74-E5BBDA29AF3F}" dt="2019-02-19T12:04:15.076" v="3173" actId="1076"/>
          <ac:spMkLst>
            <pc:docMk/>
            <pc:sldMk cId="1821149378" sldId="385"/>
            <ac:spMk id="26628" creationId="{00000000-0000-0000-0000-000000000000}"/>
          </ac:spMkLst>
        </pc:spChg>
      </pc:sldChg>
      <pc:sldChg chg="modSp add del">
        <pc:chgData name="Claus Sørensen" userId="f3d5db50-f1db-4b54-8caa-6fbaefc987e5" providerId="ADAL" clId="{508B25B5-D72C-4E4C-BA74-E5BBDA29AF3F}" dt="2019-02-19T11:00:03.405" v="2964" actId="2696"/>
        <pc:sldMkLst>
          <pc:docMk/>
          <pc:sldMk cId="4186601487" sldId="385"/>
        </pc:sldMkLst>
        <pc:spChg chg="mod">
          <ac:chgData name="Claus Sørensen" userId="f3d5db50-f1db-4b54-8caa-6fbaefc987e5" providerId="ADAL" clId="{508B25B5-D72C-4E4C-BA74-E5BBDA29AF3F}" dt="2019-02-19T10:59:25.097" v="2954"/>
          <ac:spMkLst>
            <pc:docMk/>
            <pc:sldMk cId="4186601487" sldId="385"/>
            <ac:spMk id="2" creationId="{C65730A2-1869-4CF2-8CBC-B29782752767}"/>
          </ac:spMkLst>
        </pc:spChg>
        <pc:spChg chg="mod">
          <ac:chgData name="Claus Sørensen" userId="f3d5db50-f1db-4b54-8caa-6fbaefc987e5" providerId="ADAL" clId="{508B25B5-D72C-4E4C-BA74-E5BBDA29AF3F}" dt="2019-02-19T10:59:35.890" v="2956"/>
          <ac:spMkLst>
            <pc:docMk/>
            <pc:sldMk cId="4186601487" sldId="385"/>
            <ac:spMk id="3" creationId="{4B1F0400-FCA8-4BAE-AEB8-D63A9667F009}"/>
          </ac:spMkLst>
        </pc:spChg>
        <pc:spChg chg="mod">
          <ac:chgData name="Claus Sørensen" userId="f3d5db50-f1db-4b54-8caa-6fbaefc987e5" providerId="ADAL" clId="{508B25B5-D72C-4E4C-BA74-E5BBDA29AF3F}" dt="2019-02-19T10:59:46.699" v="2959"/>
          <ac:spMkLst>
            <pc:docMk/>
            <pc:sldMk cId="4186601487" sldId="385"/>
            <ac:spMk id="7" creationId="{784678E9-75B1-4BB2-AAFA-B70F3128D1CD}"/>
          </ac:spMkLst>
        </pc:spChg>
      </pc:sldChg>
      <pc:sldChg chg="add ord">
        <pc:chgData name="Claus Sørensen" userId="f3d5db50-f1db-4b54-8caa-6fbaefc987e5" providerId="ADAL" clId="{508B25B5-D72C-4E4C-BA74-E5BBDA29AF3F}" dt="2019-02-19T12:46:05.380" v="3366"/>
        <pc:sldMkLst>
          <pc:docMk/>
          <pc:sldMk cId="298069392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for at redigere teksttypografierne i masteren</a:t>
            </a:r>
          </a:p>
          <a:p>
            <a:pPr lvl="1"/>
            <a:r>
              <a:rPr lang="en-US" noProof="0"/>
              <a:t>Andet niveau</a:t>
            </a:r>
          </a:p>
          <a:p>
            <a:pPr lvl="2"/>
            <a:r>
              <a:rPr lang="en-US" noProof="0"/>
              <a:t>Tredje niveau</a:t>
            </a:r>
          </a:p>
          <a:p>
            <a:pPr lvl="3"/>
            <a:r>
              <a:rPr lang="en-US" noProof="0"/>
              <a:t>Fjerde niveau</a:t>
            </a:r>
          </a:p>
          <a:p>
            <a:pPr lvl="4"/>
            <a:r>
              <a:rPr lang="en-US" noProof="0"/>
              <a:t>Femte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0A4491-ADF1-4B3F-8F25-1144CD95AA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stier omlægges til biltrafik skal der ses ekstra på sikkerheden for de bløde trafikanter.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A4491-ADF1-4B3F-8F25-1144CD95AA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3429000"/>
            <a:ext cx="3352800" cy="381000"/>
          </a:xfrm>
        </p:spPr>
        <p:txBody>
          <a:bodyPr/>
          <a:lstStyle>
            <a:lvl1pPr>
              <a:defRPr sz="2800" b="1" i="0" cap="all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OVERSKRIFT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3352800" cy="17526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807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fire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188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590000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11188" y="4176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590000" y="4176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071EC-7C9A-427E-AE65-AB34788283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197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ed 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5D2B51-4596-4423-AAD8-CEF7C7456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667372" cy="166710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6AD99A-268D-4FB7-8FA0-656396505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344006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604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189" y="2340000"/>
            <a:ext cx="7560000" cy="3420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C620-6F3A-4F22-9CEE-3D12C3486C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94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32A69-A91A-4076-B0E0-02AFE9C704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024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0410-33C6-44A0-AE3A-157F7B062E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3641456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sobjek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647A-5304-4063-BB46-61302BF458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half" idx="2"/>
          </p:nvPr>
        </p:nvSpPr>
        <p:spPr>
          <a:xfrm>
            <a:off x="4590000" y="2340000"/>
            <a:ext cx="3600000" cy="342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5270286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over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9" y="2340000"/>
            <a:ext cx="756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11188" y="4176000"/>
            <a:ext cx="3600000" cy="1548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BA5A-DEDA-4EB8-84FB-53D0CAA152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9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4572000" y="4176000"/>
            <a:ext cx="3600000" cy="1548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6881865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572000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572000" y="4176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E424-F3D2-46E4-A7F2-F4DB87597C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10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2340000"/>
            <a:ext cx="3600000" cy="3420000"/>
          </a:xfrm>
        </p:spPr>
        <p:txBody>
          <a:bodyPr/>
          <a:lstStyle>
            <a:lvl1pPr>
              <a:defRPr sz="1200" b="0" i="0">
                <a:latin typeface="Verdana"/>
                <a:cs typeface="Verdan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4664228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o indholdsobjekter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188" y="2340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09600" y="4176000"/>
            <a:ext cx="3600000" cy="1584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3"/>
          </p:nvPr>
        </p:nvSpPr>
        <p:spPr>
          <a:xfrm>
            <a:off x="4572000" y="2340000"/>
            <a:ext cx="3600000" cy="3420000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FDDE0-237C-4FEE-81B4-21E3A1A6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360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14401"/>
            <a:ext cx="4533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Overskrift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2340000"/>
            <a:ext cx="756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teksttypografierne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masteren</a:t>
            </a:r>
            <a:endParaRPr lang="en-US"/>
          </a:p>
          <a:p>
            <a:pPr lvl="1"/>
            <a:r>
              <a:rPr lang="en-US" err="1"/>
              <a:t>Andet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67413" y="65262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526213"/>
            <a:ext cx="289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en-US"/>
              <a:t>Titel på præsentation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621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237A9C55-DDBB-4DBB-B8BC-2CB6725AB7D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3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ransition>
    <p:randomBar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 cap="all">
          <a:solidFill>
            <a:srgbClr val="000000"/>
          </a:solidFill>
          <a:latin typeface="Verdana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95A7A"/>
          </a:solidFill>
          <a:latin typeface="Trebuchet MS" pitchFamily="34" charset="0"/>
        </a:defRPr>
      </a:lvl9pPr>
    </p:titleStyle>
    <p:bodyStyle>
      <a:lvl1pPr marL="0" indent="0" algn="l" rtl="0" eaLnBrk="0" fontAlgn="base" hangingPunct="0">
        <a:spcBef>
          <a:spcPct val="50000"/>
        </a:spcBef>
        <a:spcAft>
          <a:spcPct val="0"/>
        </a:spcAft>
        <a:defRPr sz="1200" b="0" i="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2pPr>
      <a:lvl3pPr marL="717550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3pPr>
      <a:lvl4pPr marL="1076325" indent="-179388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4pPr>
      <a:lvl5pPr marL="1438275" indent="-182563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1200" b="0" i="0">
          <a:solidFill>
            <a:schemeClr val="tx1"/>
          </a:solidFill>
          <a:latin typeface="Verdana"/>
          <a:cs typeface="Verdana"/>
        </a:defRPr>
      </a:lvl5pPr>
      <a:lvl6pPr marL="18954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6pPr>
      <a:lvl7pPr marL="23526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7pPr>
      <a:lvl8pPr marL="28098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8pPr>
      <a:lvl9pPr marL="3267075" indent="-182563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400">
          <a:solidFill>
            <a:srgbClr val="395A7A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Borgermøde Sørvad</a:t>
            </a:r>
            <a:endParaRPr lang="en-US" dirty="0"/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3352800" cy="381000"/>
          </a:xfrm>
        </p:spPr>
        <p:txBody>
          <a:bodyPr/>
          <a:lstStyle/>
          <a:p>
            <a:r>
              <a:rPr lang="en-US" sz="1800" dirty="0" err="1"/>
              <a:t>Tirsdag</a:t>
            </a:r>
            <a:r>
              <a:rPr lang="en-US" sz="1800" dirty="0"/>
              <a:t> d. 19. </a:t>
            </a:r>
            <a:r>
              <a:rPr lang="en-US" sz="1800" dirty="0" err="1"/>
              <a:t>februar</a:t>
            </a:r>
            <a:r>
              <a:rPr lang="en-US" sz="1800" dirty="0"/>
              <a:t>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2169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Billede 2" descr="Et billede, der indeholder tilbehør, vektorgrafik, paraply&#10;&#10;Beskrivelse, der er oprettet med højt tillidsniveau">
            <a:extLst>
              <a:ext uri="{FF2B5EF4-FFF2-40B4-BE49-F238E27FC236}">
                <a16:creationId xmlns:a16="http://schemas.microsoft.com/office/drawing/2014/main" id="{7C76BE79-24D8-486A-9972-EEE8666C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048" y="4371507"/>
            <a:ext cx="1113020" cy="111302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I en periode på 2-3 uger vil der ikke være kørende adgang til ejendommen. Perioden kan være længere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Der vil i hele arbejdsperioden være gående adgang til alle ejendomme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Der vil forekomme støj, støv og vibrationer under gravearbejdet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Entreprenøren koordinerer dagrenovation med Herning Kommunes renovatør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Herning Kommune koordinerer med busselskaberne</a:t>
            </a:r>
          </a:p>
          <a:p>
            <a:pPr lvl="0"/>
            <a:endParaRPr lang="da-DK" dirty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1098000"/>
            <a:ext cx="4533900" cy="356682"/>
          </a:xfrm>
        </p:spPr>
        <p:txBody>
          <a:bodyPr/>
          <a:lstStyle/>
          <a:p>
            <a:pPr eaLnBrk="1" hangingPunct="1"/>
            <a:r>
              <a:rPr lang="en-US" dirty="0"/>
              <a:t>Under </a:t>
            </a:r>
            <a:r>
              <a:rPr lang="en-US" dirty="0" err="1"/>
              <a:t>gravearbejdet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760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498948-AEAD-4342-859D-C0C011CE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2041685"/>
            <a:ext cx="3600000" cy="4112682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Dialog med borgerforeningen før og under gravearbejdet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D. 19. december 2018 udsendt orienteringsbreve til ejere af ejendomme der direkte berøres af kloaksepareringen.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Dagens borgermøde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Information vedrørende tilkørselsforhold til de enkelte ejendomme hvor der skal graves omdeles i postkassen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rgbClr val="000000"/>
                </a:solidFill>
              </a:rPr>
              <a:t>Herning Vands hjemmeside</a:t>
            </a:r>
          </a:p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E0570A6-DFA0-438D-A1D1-95E36DD8C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81" y="1952017"/>
            <a:ext cx="3307404" cy="4202350"/>
          </a:xfr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B087-AEEC-4FC7-9440-B514C803C6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086254"/>
            <a:ext cx="4533900" cy="350197"/>
          </a:xfrm>
        </p:spPr>
        <p:txBody>
          <a:bodyPr/>
          <a:lstStyle/>
          <a:p>
            <a:r>
              <a:rPr lang="da-DK" dirty="0"/>
              <a:t>Løbende orientering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802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1B7F-554A-40D5-BC3E-0CF1EE8AC56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53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3957" y="1098000"/>
            <a:ext cx="4533900" cy="366115"/>
          </a:xfrm>
        </p:spPr>
        <p:txBody>
          <a:bodyPr/>
          <a:lstStyle/>
          <a:p>
            <a:r>
              <a:rPr lang="da-DK" dirty="0"/>
              <a:t>Herningvand.dk</a:t>
            </a:r>
            <a:endParaRPr lang="en-US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77" y="2228899"/>
            <a:ext cx="4149099" cy="3354778"/>
          </a:xfr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F78829-8E08-4423-81EC-AC3148BF8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</p:txBody>
      </p:sp>
      <p:pic>
        <p:nvPicPr>
          <p:cNvPr id="8" name="Pladsholder til indhold 10">
            <a:extLst>
              <a:ext uri="{FF2B5EF4-FFF2-40B4-BE49-F238E27FC236}">
                <a16:creationId xmlns:a16="http://schemas.microsoft.com/office/drawing/2014/main" id="{521B918A-A4AD-49AA-87C5-94C2FE53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57" y="2228899"/>
            <a:ext cx="3812467" cy="200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dsholder til indhold 10">
            <a:extLst>
              <a:ext uri="{FF2B5EF4-FFF2-40B4-BE49-F238E27FC236}">
                <a16:creationId xmlns:a16="http://schemas.microsoft.com/office/drawing/2014/main" id="{A97AC596-029D-4575-89EE-CDC97910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957" y="4231064"/>
            <a:ext cx="3812467" cy="18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8241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indhold 2">
            <a:extLst>
              <a:ext uri="{FF2B5EF4-FFF2-40B4-BE49-F238E27FC236}">
                <a16:creationId xmlns:a16="http://schemas.microsoft.com/office/drawing/2014/main" id="{659C8250-8724-40CE-B612-137A1C869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3" y="1945532"/>
            <a:ext cx="6078281" cy="4128717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323" y="732818"/>
            <a:ext cx="4533900" cy="1044102"/>
          </a:xfrm>
        </p:spPr>
        <p:txBody>
          <a:bodyPr/>
          <a:lstStyle/>
          <a:p>
            <a:pPr eaLnBrk="1" hangingPunct="1"/>
            <a:r>
              <a:rPr lang="en-US" dirty="0"/>
              <a:t>Information/</a:t>
            </a:r>
            <a:r>
              <a:rPr lang="en-US" dirty="0" err="1"/>
              <a:t>kontaktoplysninger</a:t>
            </a:r>
            <a:r>
              <a:rPr lang="en-US" dirty="0"/>
              <a:t> TIL UDLEVERING</a:t>
            </a:r>
          </a:p>
        </p:txBody>
      </p:sp>
    </p:spTree>
    <p:extLst>
      <p:ext uri="{BB962C8B-B14F-4D97-AF65-F5344CB8AC3E}">
        <p14:creationId xmlns:p14="http://schemas.microsoft.com/office/powerpoint/2010/main" val="1882142814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B087-AEEC-4FC7-9440-B514C803C6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914401"/>
            <a:ext cx="5472980" cy="914400"/>
          </a:xfrm>
        </p:spPr>
        <p:txBody>
          <a:bodyPr/>
          <a:lstStyle/>
          <a:p>
            <a:r>
              <a:rPr lang="da-DK" dirty="0"/>
              <a:t>Spørgsmål / Kommentarer</a:t>
            </a:r>
            <a:endParaRPr lang="en-US" dirty="0"/>
          </a:p>
        </p:txBody>
      </p:sp>
      <p:pic>
        <p:nvPicPr>
          <p:cNvPr id="1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0" y="2996157"/>
            <a:ext cx="490855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392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da-DK" sz="1800" b="1" dirty="0"/>
              <a:t>Orientering ved vejmyndigheden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1098000"/>
            <a:ext cx="4533900" cy="350837"/>
          </a:xfrm>
        </p:spPr>
        <p:txBody>
          <a:bodyPr/>
          <a:lstStyle/>
          <a:p>
            <a:pPr eaLnBrk="1" hangingPunct="1"/>
            <a:r>
              <a:rPr lang="en-US" dirty="0"/>
              <a:t>Herning </a:t>
            </a:r>
            <a:r>
              <a:rPr lang="en-US" dirty="0" err="1"/>
              <a:t>KOmmune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9516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da-DK" sz="1800" b="1" dirty="0"/>
              <a:t>Orientering ved Sørvad Vandværk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1098000"/>
            <a:ext cx="4533900" cy="350837"/>
          </a:xfrm>
        </p:spPr>
        <p:txBody>
          <a:bodyPr/>
          <a:lstStyle/>
          <a:p>
            <a:pPr eaLnBrk="1" hangingPunct="1"/>
            <a:r>
              <a:rPr lang="en-US" dirty="0" err="1"/>
              <a:t>Sørvad</a:t>
            </a:r>
            <a:r>
              <a:rPr lang="en-US" dirty="0"/>
              <a:t> </a:t>
            </a:r>
            <a:r>
              <a:rPr lang="en-US" dirty="0" err="1"/>
              <a:t>Vandværk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2845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B087-AEEC-4FC7-9440-B514C803C6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914401"/>
            <a:ext cx="5472980" cy="914400"/>
          </a:xfrm>
        </p:spPr>
        <p:txBody>
          <a:bodyPr/>
          <a:lstStyle/>
          <a:p>
            <a:r>
              <a:rPr lang="da-DK" dirty="0"/>
              <a:t>Spørgsmål / Kommentarer</a:t>
            </a:r>
            <a:endParaRPr lang="en-US" dirty="0"/>
          </a:p>
        </p:txBody>
      </p:sp>
      <p:pic>
        <p:nvPicPr>
          <p:cNvPr id="1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70" y="2996157"/>
            <a:ext cx="490855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926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1" dirty="0"/>
              <a:t>Dagsorden: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Velkommen ved Borgerforeningen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Et par ord om Herning Vand og Herning Kommune, roller, hvem og hvad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Hvor skal der graves, hvornår og hvordan, herunder omkørsel og tidsplan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Herning Kommune, Vejmyndighed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Sørvad Vandværk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1800" dirty="0"/>
              <a:t>Spørgsmål</a:t>
            </a:r>
          </a:p>
          <a:p>
            <a:pPr marL="0" indent="0" eaLnBrk="1" hangingPunct="1"/>
            <a:endParaRPr lang="en-US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1098000"/>
            <a:ext cx="4777935" cy="350837"/>
          </a:xfrm>
        </p:spPr>
        <p:txBody>
          <a:bodyPr/>
          <a:lstStyle/>
          <a:p>
            <a:pPr eaLnBrk="1" hangingPunct="1"/>
            <a:r>
              <a:rPr lang="da-DK" dirty="0"/>
              <a:t>Indhold af mødet i 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7006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1F0400-FCA8-4BAE-AEB8-D63A9667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188" y="2166026"/>
            <a:ext cx="7391433" cy="3839183"/>
          </a:xfrm>
        </p:spPr>
        <p:txBody>
          <a:bodyPr/>
          <a:lstStyle/>
          <a:p>
            <a:r>
              <a:rPr lang="da-DK" sz="1800" b="1" dirty="0"/>
              <a:t>Herning Kommune er myndighed: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Udarbejder spildevandsplan for håndtering af regn- og spildevand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Giver tilladelser til:</a:t>
            </a:r>
          </a:p>
          <a:p>
            <a:pPr marL="66040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udledning af regn- og spildevand</a:t>
            </a:r>
          </a:p>
          <a:p>
            <a:pPr marL="66040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tilslutning til kloaknettet</a:t>
            </a:r>
          </a:p>
          <a:p>
            <a:pPr marL="66040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gravearbejder i vejarealer m.m.</a:t>
            </a:r>
          </a:p>
          <a:p>
            <a:pPr marL="660400" lvl="2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800" dirty="0"/>
              <a:t>grundvandssænkning og udledning af oppumpet grundvand</a:t>
            </a:r>
          </a:p>
          <a:p>
            <a:pPr marL="660400" lvl="2" indent="-285750">
              <a:spcBef>
                <a:spcPts val="600"/>
              </a:spcBef>
              <a:buFont typeface="Arial" pitchFamily="34" charset="0"/>
              <a:buChar char="•"/>
            </a:pPr>
            <a:endParaRPr lang="da-DK" sz="1800" dirty="0"/>
          </a:p>
          <a:p>
            <a:pPr marL="374650" lvl="2" indent="0">
              <a:spcBef>
                <a:spcPts val="600"/>
              </a:spcBef>
              <a:buNone/>
            </a:pPr>
            <a:r>
              <a:rPr lang="da-DK" sz="1800" b="1" dirty="0"/>
              <a:t>Herning Kommune ejer Herning Vand A/S</a:t>
            </a:r>
          </a:p>
          <a:p>
            <a:pPr marL="374650" lvl="2" indent="0">
              <a:spcBef>
                <a:spcPts val="600"/>
              </a:spcBef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/>
              <a:t>Herning Kommune</a:t>
            </a:r>
            <a:br>
              <a:rPr lang="da-DK" dirty="0"/>
            </a:br>
            <a:r>
              <a:rPr lang="da-DK" dirty="0"/>
              <a:t>- </a:t>
            </a:r>
            <a:r>
              <a:rPr lang="da-DK" cap="none" dirty="0"/>
              <a:t>hvad er kommunens rolle?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717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65730A2-1869-4CF2-8CBC-B2978275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9" y="2340000"/>
            <a:ext cx="7560000" cy="3172340"/>
          </a:xfrm>
        </p:spPr>
        <p:txBody>
          <a:bodyPr/>
          <a:lstStyle/>
          <a:p>
            <a:r>
              <a:rPr lang="da-DK" sz="1800" b="1" dirty="0"/>
              <a:t>Herning Vand A/S er en forsyningsvirksomhed der: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/>
              <a:t>Håndterer og renser spildevandet i Herning Kommune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/>
              <a:t>Leverer rent drikkevand til ca. 60 % af Herning Kommunes borgere</a:t>
            </a:r>
          </a:p>
          <a:p>
            <a:pPr>
              <a:spcBef>
                <a:spcPts val="600"/>
              </a:spcBef>
            </a:pPr>
            <a:endParaRPr lang="da-DK" sz="1800" dirty="0"/>
          </a:p>
          <a:p>
            <a:r>
              <a:rPr lang="da-DK" sz="1800" b="1" dirty="0"/>
              <a:t>Rammerne: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/>
              <a:t>Ejer-strategi, kommuneplan og vandplanerne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/>
              <a:t>Spildevandsplanen og tillæg hertil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39302"/>
            <a:ext cx="5147586" cy="1089499"/>
          </a:xfrm>
        </p:spPr>
        <p:txBody>
          <a:bodyPr/>
          <a:lstStyle/>
          <a:p>
            <a:pPr eaLnBrk="1" hangingPunct="1"/>
            <a:r>
              <a:rPr lang="da-DK" dirty="0"/>
              <a:t>Hvem er Herning Vand A/S</a:t>
            </a:r>
            <a:br>
              <a:rPr lang="da-DK" dirty="0"/>
            </a:br>
            <a:r>
              <a:rPr lang="da-DK" cap="none" dirty="0"/>
              <a:t>HVAD ER VORES ROLLE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2340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65730A2-1869-4CF2-8CBC-B2978275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2476187"/>
            <a:ext cx="6853169" cy="2063388"/>
          </a:xfrm>
        </p:spPr>
        <p:txBody>
          <a:bodyPr/>
          <a:lstStyle/>
          <a:p>
            <a:r>
              <a:rPr lang="da-DK" sz="1800" b="1" dirty="0"/>
              <a:t>Separering af regn- og spildevand i Sørvad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Regnvand ledes til regnvandsbassiner for rensning og forsinkelse og herefter videre til  Vegen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Spildevand ledes til Sørvad Renseanlæg i en kortere periode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Overpumpning til Aulum Renseanlæg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B1A89-2D50-485B-A7E6-0CE2131832E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69004"/>
            <a:ext cx="4533900" cy="713363"/>
          </a:xfrm>
        </p:spPr>
        <p:txBody>
          <a:bodyPr/>
          <a:lstStyle/>
          <a:p>
            <a:pPr eaLnBrk="1" hangingPunct="1"/>
            <a:r>
              <a:rPr lang="da-DK" dirty="0">
                <a:solidFill>
                  <a:schemeClr val="tx1"/>
                </a:solidFill>
              </a:rPr>
              <a:t>Kloakseparering i Sørvad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9517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5B4-AA30-40C2-96EB-A367FC136B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61043" y="969523"/>
            <a:ext cx="5472980" cy="453958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Foreløbig tidsplan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9B689-E5A3-4C99-B599-D9A3380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90929"/>
            <a:ext cx="3059196" cy="4143982"/>
          </a:xfrm>
        </p:spPr>
        <p:txBody>
          <a:bodyPr/>
          <a:lstStyle/>
          <a:p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Uge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Fræsning af asfalt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Forberedelse til grundvandssænkning fra Åbrinken</a:t>
            </a:r>
          </a:p>
          <a:p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Uge 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Afspærring af Langgade og opstart af gravearbejdet 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92B37D-6254-4139-975C-DC99F006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21" y="1990929"/>
            <a:ext cx="4797205" cy="40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937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5B4-AA30-40C2-96EB-A367FC136B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054877"/>
            <a:ext cx="5472980" cy="415048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Foreløbig tidsplan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9B689-E5A3-4C99-B599-D9A3380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90929"/>
            <a:ext cx="3059196" cy="4143982"/>
          </a:xfrm>
        </p:spPr>
        <p:txBody>
          <a:bodyPr/>
          <a:lstStyle/>
          <a:p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uge 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Indkørslen til Brugsen  forventer </a:t>
            </a:r>
            <a:r>
              <a:rPr lang="da-DK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passeres 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Herefter færdiggøres resten af Langgade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Langgade forventes genåbnet i november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Boligvejene separeres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Efteråret 2020 afsluttes projektet 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92B37D-6254-4139-975C-DC99F006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21" y="1990929"/>
            <a:ext cx="4797205" cy="40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6657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indhold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50" y="2341308"/>
            <a:ext cx="3233276" cy="3416808"/>
          </a:xfr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B087-AEEC-4FC7-9440-B514C803C6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54996"/>
            <a:ext cx="4533900" cy="1115439"/>
          </a:xfrm>
        </p:spPr>
        <p:txBody>
          <a:bodyPr/>
          <a:lstStyle/>
          <a:p>
            <a:r>
              <a:rPr lang="da-DK" dirty="0"/>
              <a:t>Midlertidige adgangsveje som er overvejet 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498948-AEAD-4342-859D-C0C011CE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2339999"/>
            <a:ext cx="3600000" cy="3665209"/>
          </a:xfrm>
        </p:spPr>
        <p:txBody>
          <a:bodyPr/>
          <a:lstStyle/>
          <a:p>
            <a:r>
              <a:rPr lang="da-DK" sz="1800" dirty="0"/>
              <a:t>Gyvelvej – Jasminvej</a:t>
            </a:r>
          </a:p>
          <a:p>
            <a:endParaRPr lang="da-DK" sz="1800" dirty="0"/>
          </a:p>
          <a:p>
            <a:r>
              <a:rPr lang="da-DK" sz="1800" dirty="0"/>
              <a:t>Borupsvej – Bauneparken</a:t>
            </a:r>
          </a:p>
          <a:p>
            <a:endParaRPr lang="da-DK" sz="1800" dirty="0"/>
          </a:p>
          <a:p>
            <a:r>
              <a:rPr lang="da-DK" sz="1800" dirty="0" err="1"/>
              <a:t>Henningsvej</a:t>
            </a:r>
            <a:r>
              <a:rPr lang="da-DK" sz="1800" dirty="0"/>
              <a:t> – Åbrinken</a:t>
            </a:r>
          </a:p>
          <a:p>
            <a:endParaRPr lang="da-DK" sz="1800" dirty="0"/>
          </a:p>
          <a:p>
            <a:r>
              <a:rPr lang="da-DK" sz="1800" dirty="0" err="1"/>
              <a:t>Kirkevangen</a:t>
            </a:r>
            <a:r>
              <a:rPr lang="da-DK" sz="1800" dirty="0"/>
              <a:t> – Åbrinken</a:t>
            </a:r>
          </a:p>
          <a:p>
            <a:endParaRPr lang="da-DK" sz="1800" dirty="0"/>
          </a:p>
          <a:p>
            <a:r>
              <a:rPr lang="da-DK" sz="1800" dirty="0"/>
              <a:t>Langgade 33 og 35</a:t>
            </a:r>
          </a:p>
        </p:txBody>
      </p:sp>
    </p:spTree>
    <p:extLst>
      <p:ext uri="{BB962C8B-B14F-4D97-AF65-F5344CB8AC3E}">
        <p14:creationId xmlns:p14="http://schemas.microsoft.com/office/powerpoint/2010/main" val="292735723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Børgermøde Sørvad 19. februar 2019</a:t>
            </a: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55B4-AA30-40C2-96EB-A367FC136B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24163" y="1100554"/>
            <a:ext cx="5472980" cy="363167"/>
          </a:xfrm>
        </p:spPr>
        <p:txBody>
          <a:bodyPr/>
          <a:lstStyle/>
          <a:p>
            <a:r>
              <a:rPr lang="da-DK" dirty="0"/>
              <a:t>Omkørsel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9B689-E5A3-4C99-B599-D9A3380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565430"/>
            <a:ext cx="2736304" cy="3438136"/>
          </a:xfrm>
        </p:spPr>
        <p:txBody>
          <a:bodyPr/>
          <a:lstStyle/>
          <a:p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Uden om Sørvad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92B37D-6254-4139-975C-DC99F006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68" y="1997412"/>
            <a:ext cx="4734128" cy="4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19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verdådig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æsentation" ma:contentTypeID="0x0101003745F57FF90A4444819AC3882C8CD37B00FB9888AFD33958459992B0AA38328E95" ma:contentTypeVersion="3" ma:contentTypeDescription="Create a new document." ma:contentTypeScope="" ma:versionID="8f942509faca44ce96cf5d2a953755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24fd2d4348e31d7b7bcc391e9da95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0AC19-A0CC-4658-B2C7-32FB6BE1F2D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BAC915-41B4-42B4-9AC4-D21B0CFB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E4705-1775-4799-A184-DB1DD8E12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513</Words>
  <Application>Microsoft Office PowerPoint</Application>
  <PresentationFormat>Skærmshow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Verdana</vt:lpstr>
      <vt:lpstr>Wingdings</vt:lpstr>
      <vt:lpstr>Standarddesign</vt:lpstr>
      <vt:lpstr>Borgermøde Sørvad</vt:lpstr>
      <vt:lpstr>Indhold af mødet i dag</vt:lpstr>
      <vt:lpstr>Herning Kommune - hvad er kommunens rolle?</vt:lpstr>
      <vt:lpstr>Hvem er Herning Vand A/S HVAD ER VORES ROLLE</vt:lpstr>
      <vt:lpstr>Kloakseparering i Sørvad</vt:lpstr>
      <vt:lpstr>Foreløbig tidsplan</vt:lpstr>
      <vt:lpstr>Foreløbig tidsplan</vt:lpstr>
      <vt:lpstr>Midlertidige adgangsveje som er overvejet </vt:lpstr>
      <vt:lpstr>Omkørsel</vt:lpstr>
      <vt:lpstr>Under gravearbejdet</vt:lpstr>
      <vt:lpstr>Løbende orientering  </vt:lpstr>
      <vt:lpstr>Herningvand.dk</vt:lpstr>
      <vt:lpstr>Information/kontaktoplysninger TIL UDLEVERING</vt:lpstr>
      <vt:lpstr>Spørgsmål / Kommentarer</vt:lpstr>
      <vt:lpstr>Herning KOmmune</vt:lpstr>
      <vt:lpstr>Sørvad Vandværk</vt:lpstr>
      <vt:lpstr>Spørgsmål / Kommentarer</vt:lpstr>
    </vt:vector>
  </TitlesOfParts>
  <Company>Globe Reklae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Rene Frihagen</dc:creator>
  <cp:lastModifiedBy>Claus Sørensen</cp:lastModifiedBy>
  <cp:revision>12</cp:revision>
  <dcterms:created xsi:type="dcterms:W3CDTF">2013-07-01T13:29:26Z</dcterms:created>
  <dcterms:modified xsi:type="dcterms:W3CDTF">2019-02-19T13:56:12Z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0x0101003745F57FF90A4444819AC3882C8CD37B00FB9888AFD33958459992B0AA38328E95</vt:lpwstr>
  </property>
  <property fmtid="{D5CDD505-2E9C-101B-9397-08002B2CF9AE}" pid="3" name="SharedWithUsers">
    <vt:lpwstr>17;#Niels Møller Jensen</vt:lpwstr>
  </property>
</Properties>
</file>